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6" r:id="rId4"/>
  </p:sldMasterIdLst>
  <p:notesMasterIdLst>
    <p:notesMasterId r:id="rId14"/>
  </p:notesMasterIdLst>
  <p:sldIdLst>
    <p:sldId id="330" r:id="rId5"/>
    <p:sldId id="337" r:id="rId6"/>
    <p:sldId id="374" r:id="rId7"/>
    <p:sldId id="375" r:id="rId8"/>
    <p:sldId id="376" r:id="rId9"/>
    <p:sldId id="377" r:id="rId10"/>
    <p:sldId id="378" r:id="rId11"/>
    <p:sldId id="380" r:id="rId12"/>
    <p:sldId id="379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作者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AFAFA"/>
    <a:srgbClr val="2F5597"/>
    <a:srgbClr val="F9EB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深色樣式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中等深淺樣式 3 - 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中等深淺樣式 3 - 輔色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中等深淺樣式 3 - 輔色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1148" autoAdjust="0"/>
  </p:normalViewPr>
  <p:slideViewPr>
    <p:cSldViewPr snapToGrid="0">
      <p:cViewPr varScale="1">
        <p:scale>
          <a:sx n="127" d="100"/>
          <a:sy n="127" d="100"/>
        </p:scale>
        <p:origin x="1454" y="82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-5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CF68BC-C0C1-4740-B1BC-01AF8EFFB980}" type="datetimeFigureOut">
              <a:rPr lang="en-US" smtClean="0"/>
              <a:t>6/1/2025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E82FD2-F864-2E4E-ACF0-2DBC196A70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42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H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found out typos always happen when users input test code too fast. 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HK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task is designed to solve this issue and prevent users insert the wrong test into a Lab Order.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E82FD2-F864-2E4E-ACF0-2DBC196A706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280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HK" dirty="0"/>
              <a:t>On the Lab Order page, this is the new field I created for inputting LOE No.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E82FD2-F864-2E4E-ACF0-2DBC196A706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3248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HK" dirty="0"/>
              <a:t>The system will ask for a Patient Confirmation to ensure the user is targeting the correct patient.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E82FD2-F864-2E4E-ACF0-2DBC196A7066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335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HK" dirty="0"/>
              <a:t>After confirming, user will need to select the specimen type and site for the lab test insertion.</a:t>
            </a:r>
          </a:p>
          <a:p>
            <a:r>
              <a:rPr lang="en-US" altLang="zh-HK" dirty="0"/>
              <a:t>(tap) </a:t>
            </a:r>
          </a:p>
          <a:p>
            <a:r>
              <a:rPr lang="en-US" altLang="zh-HK" dirty="0"/>
              <a:t>Then, this screen will pop out for them to select. Let’s say we are doing Blood test this time.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E82FD2-F864-2E4E-ACF0-2DBC196A7066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5615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HK" dirty="0"/>
              <a:t>After a while, the Lab Order information on </a:t>
            </a:r>
            <a:r>
              <a:rPr lang="en-US" altLang="zh-HK"/>
              <a:t>the left </a:t>
            </a:r>
            <a:r>
              <a:rPr lang="en-US" altLang="zh-HK" dirty="0"/>
              <a:t>side will be filled, and the test will be inserted one by one.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E82FD2-F864-2E4E-ACF0-2DBC196A7066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0826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HK" dirty="0"/>
              <a:t>And, this is not the end yet. </a:t>
            </a:r>
          </a:p>
          <a:p>
            <a:r>
              <a:rPr lang="en-US" altLang="zh-HK" dirty="0"/>
              <a:t>Users can input a new LOE No. for the existing information. If the new No. is containing the record of the same Patient Visit.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E82FD2-F864-2E4E-ACF0-2DBC196A7066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760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HK" dirty="0"/>
              <a:t>Then, (tap) after confirming it’s the same patient, the new tests will be inserted into the existing test list.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E82FD2-F864-2E4E-ACF0-2DBC196A7066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6421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HK" dirty="0"/>
              <a:t>But if the LOE No. is containing records from a different Patient Visit.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E82FD2-F864-2E4E-ACF0-2DBC196A7066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2801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HK" dirty="0"/>
              <a:t>Then, (tap) after confirming the patient, the auto-filling will be rejected to keep the current information. </a:t>
            </a:r>
          </a:p>
          <a:p>
            <a:r>
              <a:rPr lang="en-US" altLang="zh-HK" dirty="0"/>
              <a:t>So, this is the end of my report, Thank You!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E82FD2-F864-2E4E-ACF0-2DBC196A7066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794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AD1CA-5F7E-489F-B9AC-F0EBC9D9712D}" type="datetime1">
              <a:rPr lang="en-US" smtClean="0"/>
              <a:t>6/1/2025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251659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AD1CA-5F7E-489F-B9AC-F0EBC9D9712D}" type="datetime1">
              <a:rPr lang="en-US" smtClean="0"/>
              <a:t>6/1/2025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848165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AD1CA-5F7E-489F-B9AC-F0EBC9D9712D}" type="datetime1">
              <a:rPr lang="en-US" smtClean="0"/>
              <a:t>6/1/2025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451859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2AF3450-104B-47D0-B01B-DC08566F9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64632" y="0"/>
            <a:ext cx="6379369" cy="5143500"/>
          </a:xfrm>
          <a:custGeom>
            <a:avLst/>
            <a:gdLst>
              <a:gd name="connsiteX0" fmla="*/ 1701752 w 8505825"/>
              <a:gd name="connsiteY0" fmla="*/ 0 h 6858000"/>
              <a:gd name="connsiteX1" fmla="*/ 8505825 w 8505825"/>
              <a:gd name="connsiteY1" fmla="*/ 0 h 6858000"/>
              <a:gd name="connsiteX2" fmla="*/ 8505825 w 8505825"/>
              <a:gd name="connsiteY2" fmla="*/ 6858000 h 6858000"/>
              <a:gd name="connsiteX3" fmla="*/ 0 w 8505825"/>
              <a:gd name="connsiteY3" fmla="*/ 6858000 h 6858000"/>
              <a:gd name="connsiteX4" fmla="*/ 0 w 8505825"/>
              <a:gd name="connsiteY4" fmla="*/ 683739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05825" h="6858000">
                <a:moveTo>
                  <a:pt x="1701752" y="0"/>
                </a:moveTo>
                <a:lnTo>
                  <a:pt x="8505825" y="0"/>
                </a:lnTo>
                <a:lnTo>
                  <a:pt x="8505825" y="6858000"/>
                </a:lnTo>
                <a:lnTo>
                  <a:pt x="0" y="6858000"/>
                </a:lnTo>
                <a:lnTo>
                  <a:pt x="0" y="683739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3C4921B-870F-DA4B-99FE-526B47FAF5FF}"/>
              </a:ext>
            </a:extLst>
          </p:cNvPr>
          <p:cNvCxnSpPr/>
          <p:nvPr userDrawn="1"/>
        </p:nvCxnSpPr>
        <p:spPr>
          <a:xfrm flipH="1">
            <a:off x="2632587" y="0"/>
            <a:ext cx="1150374" cy="4568313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1">
            <a:extLst>
              <a:ext uri="{FF2B5EF4-FFF2-40B4-BE49-F238E27FC236}">
                <a16:creationId xmlns:a16="http://schemas.microsoft.com/office/drawing/2014/main" id="{3C217E0E-2C1A-4D03-BC55-D7D6609B8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262" y="659726"/>
            <a:ext cx="5744615" cy="898634"/>
          </a:xfrm>
          <a:custGeom>
            <a:avLst/>
            <a:gdLst>
              <a:gd name="connsiteX0" fmla="*/ 0 w 7659486"/>
              <a:gd name="connsiteY0" fmla="*/ 0 h 1198178"/>
              <a:gd name="connsiteX1" fmla="*/ 7659486 w 7659486"/>
              <a:gd name="connsiteY1" fmla="*/ 0 h 1198178"/>
              <a:gd name="connsiteX2" fmla="*/ 7355455 w 7659486"/>
              <a:gd name="connsiteY2" fmla="*/ 1198178 h 1198178"/>
              <a:gd name="connsiteX3" fmla="*/ 0 w 7659486"/>
              <a:gd name="connsiteY3" fmla="*/ 1198178 h 1198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59486" h="1198178">
                <a:moveTo>
                  <a:pt x="0" y="0"/>
                </a:moveTo>
                <a:lnTo>
                  <a:pt x="7659486" y="0"/>
                </a:lnTo>
                <a:lnTo>
                  <a:pt x="7355455" y="1198178"/>
                </a:lnTo>
                <a:lnTo>
                  <a:pt x="0" y="119817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320040">
            <a:noAutofit/>
          </a:bodyPr>
          <a:lstStyle>
            <a:lvl1pPr>
              <a:defRPr sz="3000" cap="all" spc="225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7012" y="1913864"/>
            <a:ext cx="2214449" cy="1336232"/>
          </a:xfrm>
        </p:spPr>
        <p:txBody>
          <a:bodyPr>
            <a:normAutofit/>
          </a:bodyPr>
          <a:lstStyle>
            <a:lvl1pPr marL="0" indent="0" algn="l">
              <a:buNone/>
              <a:defRPr sz="1500" spc="105" baseline="0">
                <a:solidFill>
                  <a:schemeClr val="tx2"/>
                </a:solidFill>
                <a:latin typeface="Tw Cen MT" panose="020B0602020104020603" pitchFamily="34" charset="77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405922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AA6943C0-A7A3-4C4C-BEB2-9176DE8630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60785" y="0"/>
            <a:ext cx="6383214" cy="5143500"/>
          </a:xfrm>
          <a:custGeom>
            <a:avLst/>
            <a:gdLst>
              <a:gd name="connsiteX0" fmla="*/ 1706880 w 8510952"/>
              <a:gd name="connsiteY0" fmla="*/ 0 h 6858000"/>
              <a:gd name="connsiteX1" fmla="*/ 8510952 w 8510952"/>
              <a:gd name="connsiteY1" fmla="*/ 0 h 6858000"/>
              <a:gd name="connsiteX2" fmla="*/ 8510952 w 8510952"/>
              <a:gd name="connsiteY2" fmla="*/ 6858000 h 6858000"/>
              <a:gd name="connsiteX3" fmla="*/ 0 w 8510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10952" h="6858000">
                <a:moveTo>
                  <a:pt x="1706880" y="0"/>
                </a:moveTo>
                <a:lnTo>
                  <a:pt x="8510952" y="0"/>
                </a:lnTo>
                <a:lnTo>
                  <a:pt x="851095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04F3C93-C085-8A47-9A2A-6AD3F3D69F4E}"/>
              </a:ext>
            </a:extLst>
          </p:cNvPr>
          <p:cNvCxnSpPr/>
          <p:nvPr userDrawn="1"/>
        </p:nvCxnSpPr>
        <p:spPr>
          <a:xfrm flipH="1">
            <a:off x="2632587" y="0"/>
            <a:ext cx="1150374" cy="4568313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0">
            <a:extLst>
              <a:ext uri="{FF2B5EF4-FFF2-40B4-BE49-F238E27FC236}">
                <a16:creationId xmlns:a16="http://schemas.microsoft.com/office/drawing/2014/main" id="{941283B3-F5BE-4FDF-829D-D1BE17F716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0262" y="659727"/>
            <a:ext cx="4644669" cy="898634"/>
          </a:xfrm>
          <a:custGeom>
            <a:avLst/>
            <a:gdLst>
              <a:gd name="connsiteX0" fmla="*/ 0 w 6192892"/>
              <a:gd name="connsiteY0" fmla="*/ 0 h 1198179"/>
              <a:gd name="connsiteX1" fmla="*/ 6192892 w 6192892"/>
              <a:gd name="connsiteY1" fmla="*/ 0 h 1198179"/>
              <a:gd name="connsiteX2" fmla="*/ 5947075 w 6192892"/>
              <a:gd name="connsiteY2" fmla="*/ 1198179 h 1198179"/>
              <a:gd name="connsiteX3" fmla="*/ 0 w 6192892"/>
              <a:gd name="connsiteY3" fmla="*/ 1198179 h 1198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92892" h="1198179">
                <a:moveTo>
                  <a:pt x="0" y="0"/>
                </a:moveTo>
                <a:lnTo>
                  <a:pt x="6192892" y="0"/>
                </a:lnTo>
                <a:lnTo>
                  <a:pt x="5947075" y="1198179"/>
                </a:lnTo>
                <a:lnTo>
                  <a:pt x="0" y="1198179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320040" anchor="ctr">
            <a:noAutofit/>
          </a:bodyPr>
          <a:lstStyle>
            <a:lvl1pPr algn="l">
              <a:defRPr sz="3000" cap="all" spc="225" baseline="0">
                <a:solidFill>
                  <a:schemeClr val="bg1"/>
                </a:solidFill>
                <a:latin typeface="Bahnschrif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641A16B-3688-D842-92F4-5D2C281153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7012" y="1913865"/>
            <a:ext cx="2214449" cy="2654449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500" spc="105" baseline="0">
                <a:solidFill>
                  <a:schemeClr val="tx2"/>
                </a:solidFill>
                <a:latin typeface="Tw Cen MT" panose="020B0602020104020603" pitchFamily="34" charset="77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19933E8-EEFC-754B-93AE-557EFF8A79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85750" y="4767263"/>
            <a:ext cx="1298122" cy="273844"/>
          </a:xfrm>
        </p:spPr>
        <p:txBody>
          <a:bodyPr/>
          <a:lstStyle>
            <a:lvl1pPr>
              <a:defRPr sz="750"/>
            </a:lvl1pPr>
          </a:lstStyle>
          <a:p>
            <a:fld id="{BECDB002-086C-4FC2-9108-C394C3B829E3}" type="datetime1">
              <a:rPr lang="en-US" smtClean="0"/>
              <a:t>6/1/2025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21EDEC1-EB5D-6C48-A2AB-048088167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</p:spPr>
        <p:txBody>
          <a:bodyPr/>
          <a:lstStyle>
            <a:lvl1pPr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33BD7B8-5805-4D48-B17D-88E5EE750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03506" y="4767263"/>
            <a:ext cx="1154744" cy="273844"/>
          </a:xfrm>
        </p:spPr>
        <p:txBody>
          <a:bodyPr/>
          <a:lstStyle>
            <a:lvl1pPr>
              <a:defRPr sz="750"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750"/>
            </a:lvl1pPr>
          </a:lstStyle>
          <a:p>
            <a:fld id="{B2AF213A-60C6-4671-9B4D-63024EC3B303}" type="datetime1">
              <a:rPr lang="en-US" smtClean="0"/>
              <a:t>6/1/2025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75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750"/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AE70196-45DE-CB4D-A7AC-0610E7A187C3}"/>
              </a:ext>
            </a:extLst>
          </p:cNvPr>
          <p:cNvCxnSpPr/>
          <p:nvPr userDrawn="1"/>
        </p:nvCxnSpPr>
        <p:spPr>
          <a:xfrm flipH="1">
            <a:off x="6908752" y="0"/>
            <a:ext cx="1150374" cy="4568313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B329649E-3847-4CC6-A84D-56DE76BD19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0262" y="659727"/>
            <a:ext cx="4644669" cy="898634"/>
          </a:xfrm>
          <a:custGeom>
            <a:avLst/>
            <a:gdLst>
              <a:gd name="connsiteX0" fmla="*/ 0 w 6192892"/>
              <a:gd name="connsiteY0" fmla="*/ 0 h 1198179"/>
              <a:gd name="connsiteX1" fmla="*/ 6192892 w 6192892"/>
              <a:gd name="connsiteY1" fmla="*/ 0 h 1198179"/>
              <a:gd name="connsiteX2" fmla="*/ 5947075 w 6192892"/>
              <a:gd name="connsiteY2" fmla="*/ 1198179 h 1198179"/>
              <a:gd name="connsiteX3" fmla="*/ 0 w 6192892"/>
              <a:gd name="connsiteY3" fmla="*/ 1198179 h 1198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92892" h="1198179">
                <a:moveTo>
                  <a:pt x="0" y="0"/>
                </a:moveTo>
                <a:lnTo>
                  <a:pt x="6192892" y="0"/>
                </a:lnTo>
                <a:lnTo>
                  <a:pt x="5947075" y="1198179"/>
                </a:lnTo>
                <a:lnTo>
                  <a:pt x="0" y="1198179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228600" anchor="ctr">
            <a:noAutofit/>
          </a:bodyPr>
          <a:lstStyle>
            <a:lvl1pPr algn="l">
              <a:defRPr sz="3000" cap="all" spc="225" baseline="0">
                <a:solidFill>
                  <a:schemeClr val="bg1"/>
                </a:solidFill>
                <a:latin typeface="Bahnschrif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E120DB-DDEC-4DDF-8FB4-5C52F8078B8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20304" y="2029069"/>
            <a:ext cx="8059340" cy="24548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55550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1F428E6-A8A2-E844-9C02-078ED4D9934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750">
                <a:solidFill>
                  <a:schemeClr val="tx2"/>
                </a:solidFill>
              </a:defRPr>
            </a:lvl1pPr>
          </a:lstStyle>
          <a:p>
            <a:fld id="{D92330BE-AFF2-4F7C-AA06-D38DAED5E740}" type="datetime1">
              <a:rPr lang="en-US" smtClean="0"/>
              <a:t>6/1/2025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75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750">
                <a:solidFill>
                  <a:schemeClr val="tx2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7B76286-63A1-AF4F-B23C-363AA8A847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78533" y="1803797"/>
            <a:ext cx="709613" cy="70842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4F5D22F-DDAB-8A40-B9D8-54ACF9C0E0E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50580" y="1873532"/>
            <a:ext cx="2188370" cy="303609"/>
          </a:xfrm>
        </p:spPr>
        <p:txBody>
          <a:bodyPr anchor="b">
            <a:noAutofit/>
          </a:bodyPr>
          <a:lstStyle>
            <a:lvl1pPr marL="0" indent="0">
              <a:buNone/>
              <a:defRPr sz="1350" spc="15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342900" indent="0">
              <a:buNone/>
              <a:defRPr>
                <a:latin typeface="Tw Cen MT" panose="020B0602020104020603" pitchFamily="34" charset="77"/>
              </a:defRPr>
            </a:lvl2pPr>
            <a:lvl3pPr marL="685800" indent="0">
              <a:buNone/>
              <a:defRPr>
                <a:latin typeface="Tw Cen MT" panose="020B0602020104020603" pitchFamily="34" charset="77"/>
              </a:defRPr>
            </a:lvl3pPr>
            <a:lvl4pPr marL="1028700" indent="0">
              <a:buNone/>
              <a:defRPr>
                <a:latin typeface="Tw Cen MT" panose="020B0602020104020603" pitchFamily="34" charset="77"/>
              </a:defRPr>
            </a:lvl4pPr>
            <a:lvl5pPr marL="13716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3970178A-7D91-5F40-B3BD-58988D1D235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650580" y="2191940"/>
            <a:ext cx="2188370" cy="303609"/>
          </a:xfrm>
        </p:spPr>
        <p:txBody>
          <a:bodyPr anchor="t">
            <a:noAutofit/>
          </a:bodyPr>
          <a:lstStyle>
            <a:lvl1pPr marL="0" indent="0">
              <a:buNone/>
              <a:defRPr sz="1125" spc="15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342900" indent="0">
              <a:buNone/>
              <a:defRPr>
                <a:latin typeface="Tw Cen MT" panose="020B0602020104020603" pitchFamily="34" charset="77"/>
              </a:defRPr>
            </a:lvl2pPr>
            <a:lvl3pPr marL="685800" indent="0">
              <a:buNone/>
              <a:defRPr>
                <a:latin typeface="Tw Cen MT" panose="020B0602020104020603" pitchFamily="34" charset="77"/>
              </a:defRPr>
            </a:lvl3pPr>
            <a:lvl4pPr marL="1028700" indent="0">
              <a:buNone/>
              <a:defRPr>
                <a:latin typeface="Tw Cen MT" panose="020B0602020104020603" pitchFamily="34" charset="77"/>
              </a:defRPr>
            </a:lvl4pPr>
            <a:lvl5pPr marL="13716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1" name="Picture Placeholder 16">
            <a:extLst>
              <a:ext uri="{FF2B5EF4-FFF2-40B4-BE49-F238E27FC236}">
                <a16:creationId xmlns:a16="http://schemas.microsoft.com/office/drawing/2014/main" id="{6D61AF1F-6298-744E-B9E2-999EED4A1EC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78533" y="3016194"/>
            <a:ext cx="709613" cy="70842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B409E4EC-6771-344F-AC49-F0493C4E505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50580" y="3085929"/>
            <a:ext cx="2188370" cy="303609"/>
          </a:xfrm>
        </p:spPr>
        <p:txBody>
          <a:bodyPr anchor="b">
            <a:noAutofit/>
          </a:bodyPr>
          <a:lstStyle>
            <a:lvl1pPr marL="0" indent="0">
              <a:buNone/>
              <a:defRPr sz="1350" spc="15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342900" indent="0">
              <a:buNone/>
              <a:defRPr>
                <a:latin typeface="Tw Cen MT" panose="020B0602020104020603" pitchFamily="34" charset="77"/>
              </a:defRPr>
            </a:lvl2pPr>
            <a:lvl3pPr marL="685800" indent="0">
              <a:buNone/>
              <a:defRPr>
                <a:latin typeface="Tw Cen MT" panose="020B0602020104020603" pitchFamily="34" charset="77"/>
              </a:defRPr>
            </a:lvl3pPr>
            <a:lvl4pPr marL="1028700" indent="0">
              <a:buNone/>
              <a:defRPr>
                <a:latin typeface="Tw Cen MT" panose="020B0602020104020603" pitchFamily="34" charset="77"/>
              </a:defRPr>
            </a:lvl4pPr>
            <a:lvl5pPr marL="13716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3" name="Text Placeholder 18">
            <a:extLst>
              <a:ext uri="{FF2B5EF4-FFF2-40B4-BE49-F238E27FC236}">
                <a16:creationId xmlns:a16="http://schemas.microsoft.com/office/drawing/2014/main" id="{22E21560-0E2C-7E48-882F-77B02B0CE34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650580" y="3404336"/>
            <a:ext cx="2188370" cy="303609"/>
          </a:xfrm>
        </p:spPr>
        <p:txBody>
          <a:bodyPr anchor="t">
            <a:noAutofit/>
          </a:bodyPr>
          <a:lstStyle>
            <a:lvl1pPr marL="0" indent="0">
              <a:buNone/>
              <a:defRPr sz="1125" spc="15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342900" indent="0">
              <a:buNone/>
              <a:defRPr>
                <a:latin typeface="Tw Cen MT" panose="020B0602020104020603" pitchFamily="34" charset="77"/>
              </a:defRPr>
            </a:lvl2pPr>
            <a:lvl3pPr marL="685800" indent="0">
              <a:buNone/>
              <a:defRPr>
                <a:latin typeface="Tw Cen MT" panose="020B0602020104020603" pitchFamily="34" charset="77"/>
              </a:defRPr>
            </a:lvl3pPr>
            <a:lvl4pPr marL="1028700" indent="0">
              <a:buNone/>
              <a:defRPr>
                <a:latin typeface="Tw Cen MT" panose="020B0602020104020603" pitchFamily="34" charset="77"/>
              </a:defRPr>
            </a:lvl4pPr>
            <a:lvl5pPr marL="13716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0" name="Picture Placeholder 16">
            <a:extLst>
              <a:ext uri="{FF2B5EF4-FFF2-40B4-BE49-F238E27FC236}">
                <a16:creationId xmlns:a16="http://schemas.microsoft.com/office/drawing/2014/main" id="{E38C0995-936E-464D-86FA-9C8847D9C4D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282699" y="1803797"/>
            <a:ext cx="709613" cy="70842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1" name="Text Placeholder 18">
            <a:extLst>
              <a:ext uri="{FF2B5EF4-FFF2-40B4-BE49-F238E27FC236}">
                <a16:creationId xmlns:a16="http://schemas.microsoft.com/office/drawing/2014/main" id="{00F264F2-A8BF-BF4E-82E5-457A75FF385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54745" y="1873532"/>
            <a:ext cx="2188370" cy="303609"/>
          </a:xfrm>
        </p:spPr>
        <p:txBody>
          <a:bodyPr anchor="b">
            <a:noAutofit/>
          </a:bodyPr>
          <a:lstStyle>
            <a:lvl1pPr marL="0" indent="0">
              <a:buNone/>
              <a:defRPr sz="1350" spc="15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342900" indent="0">
              <a:buNone/>
              <a:defRPr>
                <a:latin typeface="Tw Cen MT" panose="020B0602020104020603" pitchFamily="34" charset="77"/>
              </a:defRPr>
            </a:lvl2pPr>
            <a:lvl3pPr marL="685800" indent="0">
              <a:buNone/>
              <a:defRPr>
                <a:latin typeface="Tw Cen MT" panose="020B0602020104020603" pitchFamily="34" charset="77"/>
              </a:defRPr>
            </a:lvl3pPr>
            <a:lvl4pPr marL="1028700" indent="0">
              <a:buNone/>
              <a:defRPr>
                <a:latin typeface="Tw Cen MT" panose="020B0602020104020603" pitchFamily="34" charset="77"/>
              </a:defRPr>
            </a:lvl4pPr>
            <a:lvl5pPr marL="13716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C969F956-9E58-0C47-8A73-BA937230426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154745" y="2191940"/>
            <a:ext cx="2188370" cy="303609"/>
          </a:xfrm>
        </p:spPr>
        <p:txBody>
          <a:bodyPr anchor="t">
            <a:noAutofit/>
          </a:bodyPr>
          <a:lstStyle>
            <a:lvl1pPr marL="0" indent="0">
              <a:buNone/>
              <a:defRPr sz="1125" spc="15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342900" indent="0">
              <a:buNone/>
              <a:defRPr>
                <a:latin typeface="Tw Cen MT" panose="020B0602020104020603" pitchFamily="34" charset="77"/>
              </a:defRPr>
            </a:lvl2pPr>
            <a:lvl3pPr marL="685800" indent="0">
              <a:buNone/>
              <a:defRPr>
                <a:latin typeface="Tw Cen MT" panose="020B0602020104020603" pitchFamily="34" charset="77"/>
              </a:defRPr>
            </a:lvl3pPr>
            <a:lvl4pPr marL="1028700" indent="0">
              <a:buNone/>
              <a:defRPr>
                <a:latin typeface="Tw Cen MT" panose="020B0602020104020603" pitchFamily="34" charset="77"/>
              </a:defRPr>
            </a:lvl4pPr>
            <a:lvl5pPr marL="13716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3" name="Picture Placeholder 16">
            <a:extLst>
              <a:ext uri="{FF2B5EF4-FFF2-40B4-BE49-F238E27FC236}">
                <a16:creationId xmlns:a16="http://schemas.microsoft.com/office/drawing/2014/main" id="{3A0B62B7-7680-5D4B-BC6D-4FFA4956151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282699" y="3016194"/>
            <a:ext cx="709613" cy="70842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6C664169-B5AF-FB46-AA38-C9DDC1EB8F7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54745" y="3085929"/>
            <a:ext cx="2188370" cy="303609"/>
          </a:xfrm>
        </p:spPr>
        <p:txBody>
          <a:bodyPr anchor="b">
            <a:noAutofit/>
          </a:bodyPr>
          <a:lstStyle>
            <a:lvl1pPr marL="0" indent="0">
              <a:buNone/>
              <a:defRPr sz="1350" spc="15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342900" indent="0">
              <a:buNone/>
              <a:defRPr>
                <a:latin typeface="Tw Cen MT" panose="020B0602020104020603" pitchFamily="34" charset="77"/>
              </a:defRPr>
            </a:lvl2pPr>
            <a:lvl3pPr marL="685800" indent="0">
              <a:buNone/>
              <a:defRPr>
                <a:latin typeface="Tw Cen MT" panose="020B0602020104020603" pitchFamily="34" charset="77"/>
              </a:defRPr>
            </a:lvl3pPr>
            <a:lvl4pPr marL="1028700" indent="0">
              <a:buNone/>
              <a:defRPr>
                <a:latin typeface="Tw Cen MT" panose="020B0602020104020603" pitchFamily="34" charset="77"/>
              </a:defRPr>
            </a:lvl4pPr>
            <a:lvl5pPr marL="13716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5" name="Text Placeholder 18">
            <a:extLst>
              <a:ext uri="{FF2B5EF4-FFF2-40B4-BE49-F238E27FC236}">
                <a16:creationId xmlns:a16="http://schemas.microsoft.com/office/drawing/2014/main" id="{EB349D7E-9425-EA4B-906F-145652D0079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154745" y="3404336"/>
            <a:ext cx="2188370" cy="303609"/>
          </a:xfrm>
        </p:spPr>
        <p:txBody>
          <a:bodyPr anchor="t">
            <a:noAutofit/>
          </a:bodyPr>
          <a:lstStyle>
            <a:lvl1pPr marL="0" indent="0">
              <a:buNone/>
              <a:defRPr sz="1125" spc="15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342900" indent="0">
              <a:buNone/>
              <a:defRPr>
                <a:latin typeface="Tw Cen MT" panose="020B0602020104020603" pitchFamily="34" charset="77"/>
              </a:defRPr>
            </a:lvl2pPr>
            <a:lvl3pPr marL="685800" indent="0">
              <a:buNone/>
              <a:defRPr>
                <a:latin typeface="Tw Cen MT" panose="020B0602020104020603" pitchFamily="34" charset="77"/>
              </a:defRPr>
            </a:lvl3pPr>
            <a:lvl4pPr marL="1028700" indent="0">
              <a:buNone/>
              <a:defRPr>
                <a:latin typeface="Tw Cen MT" panose="020B0602020104020603" pitchFamily="34" charset="77"/>
              </a:defRPr>
            </a:lvl4pPr>
            <a:lvl5pPr marL="13716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E6971742-A7E0-0D4A-AE6E-496FB9EC1B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7013" y="733806"/>
            <a:ext cx="6268212" cy="816102"/>
          </a:xfrm>
        </p:spPr>
        <p:txBody>
          <a:bodyPr anchor="ctr">
            <a:normAutofit/>
          </a:bodyPr>
          <a:lstStyle>
            <a:lvl1pPr algn="l">
              <a:defRPr sz="3000" cap="all" spc="225" baseline="0">
                <a:solidFill>
                  <a:schemeClr val="bg1"/>
                </a:solidFill>
                <a:latin typeface="Bahnschrif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718495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750"/>
            </a:lvl1pPr>
          </a:lstStyle>
          <a:p>
            <a:fld id="{F642D6D4-2980-4539-861D-C5AB35191834}" type="datetime1">
              <a:rPr lang="en-US" smtClean="0"/>
              <a:t>6/1/2025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75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750"/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B46AC40-4848-C146-B8DE-C805F662DC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7013" y="737839"/>
            <a:ext cx="6335579" cy="806121"/>
          </a:xfrm>
        </p:spPr>
        <p:txBody>
          <a:bodyPr>
            <a:normAutofit/>
          </a:bodyPr>
          <a:lstStyle>
            <a:lvl1pPr>
              <a:defRPr sz="3000" spc="225">
                <a:solidFill>
                  <a:schemeClr val="tx2"/>
                </a:solidFill>
                <a:latin typeface="Bahnschrif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96665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0F72571D-58D5-4367-9E7E-94A5A5D795B8}"/>
              </a:ext>
            </a:extLst>
          </p:cNvPr>
          <p:cNvSpPr/>
          <p:nvPr userDrawn="1"/>
        </p:nvSpPr>
        <p:spPr>
          <a:xfrm>
            <a:off x="520261" y="1714500"/>
            <a:ext cx="8623739" cy="2562225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3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ACD184E7-842E-4CDA-8022-CFE5CEA0DBE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6400800" cy="5143500"/>
          </a:xfrm>
          <a:custGeom>
            <a:avLst/>
            <a:gdLst>
              <a:gd name="connsiteX0" fmla="*/ 0 w 8534400"/>
              <a:gd name="connsiteY0" fmla="*/ 0 h 6858000"/>
              <a:gd name="connsiteX1" fmla="*/ 6827520 w 8534400"/>
              <a:gd name="connsiteY1" fmla="*/ 0 h 6858000"/>
              <a:gd name="connsiteX2" fmla="*/ 7396480 w 8534400"/>
              <a:gd name="connsiteY2" fmla="*/ 2286000 h 6858000"/>
              <a:gd name="connsiteX3" fmla="*/ 693682 w 8534400"/>
              <a:gd name="connsiteY3" fmla="*/ 2286000 h 6858000"/>
              <a:gd name="connsiteX4" fmla="*/ 693682 w 8534400"/>
              <a:gd name="connsiteY4" fmla="*/ 5702300 h 6858000"/>
              <a:gd name="connsiteX5" fmla="*/ 8246759 w 8534400"/>
              <a:gd name="connsiteY5" fmla="*/ 5702300 h 6858000"/>
              <a:gd name="connsiteX6" fmla="*/ 8534400 w 8534400"/>
              <a:gd name="connsiteY6" fmla="*/ 6858000 h 6858000"/>
              <a:gd name="connsiteX7" fmla="*/ 0 w 85344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534400" h="6858000">
                <a:moveTo>
                  <a:pt x="0" y="0"/>
                </a:moveTo>
                <a:lnTo>
                  <a:pt x="6827520" y="0"/>
                </a:lnTo>
                <a:lnTo>
                  <a:pt x="7396480" y="2286000"/>
                </a:lnTo>
                <a:lnTo>
                  <a:pt x="693682" y="2286000"/>
                </a:lnTo>
                <a:lnTo>
                  <a:pt x="693682" y="5702300"/>
                </a:lnTo>
                <a:lnTo>
                  <a:pt x="8246759" y="5702300"/>
                </a:lnTo>
                <a:lnTo>
                  <a:pt x="8534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F4C3CA-7962-4B8E-8004-FBD88F0EF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750">
                <a:solidFill>
                  <a:schemeClr val="bg1"/>
                </a:solidFill>
              </a:defRPr>
            </a:lvl1pPr>
          </a:lstStyle>
          <a:p>
            <a:fld id="{9F078ECC-9F72-4C84-9F40-DBB817ADBDF0}" type="datetime1">
              <a:rPr lang="en-US" smtClean="0"/>
              <a:t>6/1/2025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B5E76-E101-4994-92F5-1F540EB16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9F242-2699-411D-B3F7-3D6D480E4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750"/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C650A3-C37B-8949-AAFB-1CA610A432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95802" y="1990725"/>
            <a:ext cx="2374106" cy="20288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750"/>
              </a:spcBef>
              <a:buNone/>
              <a:defRPr sz="1500" cap="all" spc="105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0" indent="0">
              <a:lnSpc>
                <a:spcPct val="90000"/>
              </a:lnSpc>
              <a:spcBef>
                <a:spcPts val="750"/>
              </a:spcBef>
              <a:buNone/>
              <a:defRPr sz="1350" spc="105" baseline="0">
                <a:solidFill>
                  <a:schemeClr val="bg1"/>
                </a:solidFill>
                <a:latin typeface="Tw Cen MT" panose="020B0602020104020603" pitchFamily="34" charset="77"/>
              </a:defRPr>
            </a:lvl2pPr>
            <a:lvl3pPr marL="685800" indent="0">
              <a:lnSpc>
                <a:spcPct val="100000"/>
              </a:lnSpc>
              <a:spcBef>
                <a:spcPts val="750"/>
              </a:spcBef>
              <a:buNone/>
              <a:defRPr sz="1350" spc="105" baseline="0">
                <a:solidFill>
                  <a:schemeClr val="bg1"/>
                </a:solidFill>
                <a:latin typeface="Tw Cen MT" panose="020B0602020104020603" pitchFamily="34" charset="77"/>
              </a:defRPr>
            </a:lvl3pPr>
            <a:lvl4pPr marL="1028700" indent="0">
              <a:lnSpc>
                <a:spcPct val="100000"/>
              </a:lnSpc>
              <a:spcBef>
                <a:spcPts val="750"/>
              </a:spcBef>
              <a:buNone/>
              <a:defRPr sz="1350" spc="105" baseline="0">
                <a:solidFill>
                  <a:schemeClr val="bg1"/>
                </a:solidFill>
                <a:latin typeface="Tw Cen MT" panose="020B0602020104020603" pitchFamily="34" charset="77"/>
              </a:defRPr>
            </a:lvl4pPr>
            <a:lvl5pPr marL="1371600" indent="0">
              <a:lnSpc>
                <a:spcPct val="100000"/>
              </a:lnSpc>
              <a:spcBef>
                <a:spcPts val="750"/>
              </a:spcBef>
              <a:buNone/>
              <a:defRPr sz="1350" spc="105" baseline="0">
                <a:solidFill>
                  <a:schemeClr val="bg1"/>
                </a:solidFill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6823CE96-7B45-0E4E-8DD2-AAE6F7DB97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86350" y="1990725"/>
            <a:ext cx="2374106" cy="20288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750"/>
              </a:spcBef>
              <a:buNone/>
              <a:defRPr sz="1500" cap="all" spc="105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0" indent="0">
              <a:lnSpc>
                <a:spcPct val="90000"/>
              </a:lnSpc>
              <a:spcBef>
                <a:spcPts val="750"/>
              </a:spcBef>
              <a:buNone/>
              <a:defRPr sz="1350" spc="105" baseline="0">
                <a:solidFill>
                  <a:schemeClr val="bg1"/>
                </a:solidFill>
                <a:latin typeface="Tw Cen MT" panose="020B0602020104020603" pitchFamily="34" charset="77"/>
              </a:defRPr>
            </a:lvl2pPr>
            <a:lvl3pPr marL="685800" indent="0">
              <a:lnSpc>
                <a:spcPct val="100000"/>
              </a:lnSpc>
              <a:spcBef>
                <a:spcPts val="750"/>
              </a:spcBef>
              <a:buNone/>
              <a:defRPr sz="1350" spc="105" baseline="0">
                <a:solidFill>
                  <a:schemeClr val="bg1"/>
                </a:solidFill>
                <a:latin typeface="Tw Cen MT" panose="020B0602020104020603" pitchFamily="34" charset="77"/>
              </a:defRPr>
            </a:lvl3pPr>
            <a:lvl4pPr marL="1028700" indent="0">
              <a:lnSpc>
                <a:spcPct val="100000"/>
              </a:lnSpc>
              <a:spcBef>
                <a:spcPts val="750"/>
              </a:spcBef>
              <a:buNone/>
              <a:defRPr sz="1350" spc="105" baseline="0">
                <a:solidFill>
                  <a:schemeClr val="bg1"/>
                </a:solidFill>
                <a:latin typeface="Tw Cen MT" panose="020B0602020104020603" pitchFamily="34" charset="77"/>
              </a:defRPr>
            </a:lvl4pPr>
            <a:lvl5pPr marL="1371600" indent="0">
              <a:lnSpc>
                <a:spcPct val="100000"/>
              </a:lnSpc>
              <a:spcBef>
                <a:spcPts val="750"/>
              </a:spcBef>
              <a:buNone/>
              <a:defRPr sz="1350" spc="105" baseline="0">
                <a:solidFill>
                  <a:schemeClr val="bg1"/>
                </a:solidFill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7F451F20-9248-594B-8CD5-3442A64513D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14275" y="1990725"/>
            <a:ext cx="2374106" cy="20288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750"/>
              </a:spcBef>
              <a:buNone/>
              <a:defRPr sz="1500" cap="all" spc="105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0" indent="0">
              <a:lnSpc>
                <a:spcPct val="90000"/>
              </a:lnSpc>
              <a:spcBef>
                <a:spcPts val="750"/>
              </a:spcBef>
              <a:buNone/>
              <a:defRPr sz="1350" spc="105" baseline="0">
                <a:solidFill>
                  <a:schemeClr val="bg1"/>
                </a:solidFill>
                <a:latin typeface="Tw Cen MT" panose="020B0602020104020603" pitchFamily="34" charset="77"/>
              </a:defRPr>
            </a:lvl2pPr>
            <a:lvl3pPr marL="685800" indent="0">
              <a:lnSpc>
                <a:spcPct val="100000"/>
              </a:lnSpc>
              <a:spcBef>
                <a:spcPts val="750"/>
              </a:spcBef>
              <a:buNone/>
              <a:defRPr sz="1350" spc="105" baseline="0">
                <a:solidFill>
                  <a:schemeClr val="bg1"/>
                </a:solidFill>
                <a:latin typeface="Tw Cen MT" panose="020B0602020104020603" pitchFamily="34" charset="77"/>
              </a:defRPr>
            </a:lvl3pPr>
            <a:lvl4pPr marL="1028700" indent="0">
              <a:lnSpc>
                <a:spcPct val="100000"/>
              </a:lnSpc>
              <a:spcBef>
                <a:spcPts val="750"/>
              </a:spcBef>
              <a:buNone/>
              <a:defRPr sz="1350" spc="105" baseline="0">
                <a:solidFill>
                  <a:schemeClr val="bg1"/>
                </a:solidFill>
                <a:latin typeface="Tw Cen MT" panose="020B0602020104020603" pitchFamily="34" charset="77"/>
              </a:defRPr>
            </a:lvl4pPr>
            <a:lvl5pPr marL="1371600" indent="0">
              <a:lnSpc>
                <a:spcPct val="100000"/>
              </a:lnSpc>
              <a:spcBef>
                <a:spcPts val="750"/>
              </a:spcBef>
              <a:buNone/>
              <a:defRPr sz="1350" spc="105" baseline="0">
                <a:solidFill>
                  <a:schemeClr val="bg1"/>
                </a:solidFill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2008AA3-BEDF-CE40-9D94-F5875454E799}"/>
              </a:ext>
            </a:extLst>
          </p:cNvPr>
          <p:cNvCxnSpPr>
            <a:cxnSpLocks/>
          </p:cNvCxnSpPr>
          <p:nvPr userDrawn="1"/>
        </p:nvCxnSpPr>
        <p:spPr>
          <a:xfrm>
            <a:off x="5331177" y="0"/>
            <a:ext cx="1150374" cy="4568313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9">
            <a:extLst>
              <a:ext uri="{FF2B5EF4-FFF2-40B4-BE49-F238E27FC236}">
                <a16:creationId xmlns:a16="http://schemas.microsoft.com/office/drawing/2014/main" id="{028065BE-52F2-4F89-82A3-E5DA80527B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0264" y="659727"/>
            <a:ext cx="4721045" cy="905166"/>
          </a:xfrm>
          <a:custGeom>
            <a:avLst/>
            <a:gdLst>
              <a:gd name="connsiteX0" fmla="*/ 5986630 w 6294727"/>
              <a:gd name="connsiteY0" fmla="*/ 0 h 1206888"/>
              <a:gd name="connsiteX1" fmla="*/ 6294727 w 6294727"/>
              <a:gd name="connsiteY1" fmla="*/ 1206888 h 1206888"/>
              <a:gd name="connsiteX2" fmla="*/ 0 w 6294727"/>
              <a:gd name="connsiteY2" fmla="*/ 1206888 h 1206888"/>
              <a:gd name="connsiteX3" fmla="*/ 0 w 6294727"/>
              <a:gd name="connsiteY3" fmla="*/ 8709 h 1206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94727" h="1206888">
                <a:moveTo>
                  <a:pt x="5986630" y="0"/>
                </a:moveTo>
                <a:lnTo>
                  <a:pt x="6294727" y="1206888"/>
                </a:lnTo>
                <a:lnTo>
                  <a:pt x="0" y="1206888"/>
                </a:lnTo>
                <a:lnTo>
                  <a:pt x="0" y="8709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algn="l">
              <a:defRPr sz="3000" cap="all" spc="225" baseline="0">
                <a:solidFill>
                  <a:schemeClr val="bg1"/>
                </a:solidFill>
                <a:latin typeface="Bahnschrif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310270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D6AC9F3-6F32-409B-A3B1-EEF36BA066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400800" cy="5143500"/>
          </a:xfrm>
          <a:custGeom>
            <a:avLst/>
            <a:gdLst>
              <a:gd name="connsiteX0" fmla="*/ 0 w 8534400"/>
              <a:gd name="connsiteY0" fmla="*/ 0 h 6858000"/>
              <a:gd name="connsiteX1" fmla="*/ 6827520 w 8534400"/>
              <a:gd name="connsiteY1" fmla="*/ 0 h 6858000"/>
              <a:gd name="connsiteX2" fmla="*/ 7070048 w 8534400"/>
              <a:gd name="connsiteY2" fmla="*/ 974442 h 6858000"/>
              <a:gd name="connsiteX3" fmla="*/ 5680814 w 8534400"/>
              <a:gd name="connsiteY3" fmla="*/ 974442 h 6858000"/>
              <a:gd name="connsiteX4" fmla="*/ 5680814 w 8534400"/>
              <a:gd name="connsiteY4" fmla="*/ 5758652 h 6858000"/>
              <a:gd name="connsiteX5" fmla="*/ 8260785 w 8534400"/>
              <a:gd name="connsiteY5" fmla="*/ 5758652 h 6858000"/>
              <a:gd name="connsiteX6" fmla="*/ 8534400 w 8534400"/>
              <a:gd name="connsiteY6" fmla="*/ 6858000 h 6858000"/>
              <a:gd name="connsiteX7" fmla="*/ 0 w 85344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534400" h="6858000">
                <a:moveTo>
                  <a:pt x="0" y="0"/>
                </a:moveTo>
                <a:lnTo>
                  <a:pt x="6827520" y="0"/>
                </a:lnTo>
                <a:lnTo>
                  <a:pt x="7070048" y="974442"/>
                </a:lnTo>
                <a:lnTo>
                  <a:pt x="5680814" y="974442"/>
                </a:lnTo>
                <a:lnTo>
                  <a:pt x="5680814" y="5758652"/>
                </a:lnTo>
                <a:lnTo>
                  <a:pt x="8260785" y="5758652"/>
                </a:lnTo>
                <a:lnTo>
                  <a:pt x="8534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26FF020-BB93-4C6C-B3ED-8326D424097A}"/>
              </a:ext>
            </a:extLst>
          </p:cNvPr>
          <p:cNvSpPr/>
          <p:nvPr userDrawn="1"/>
        </p:nvSpPr>
        <p:spPr>
          <a:xfrm>
            <a:off x="4260611" y="730831"/>
            <a:ext cx="3921143" cy="358815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3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942173C-2B01-804E-85FB-4D68140D4E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0" y="829818"/>
            <a:ext cx="3334547" cy="687483"/>
          </a:xfrm>
        </p:spPr>
        <p:txBody>
          <a:bodyPr anchor="b">
            <a:noAutofit/>
          </a:bodyPr>
          <a:lstStyle>
            <a:lvl1pPr algn="l">
              <a:defRPr sz="3000" cap="all" spc="225" baseline="0">
                <a:solidFill>
                  <a:schemeClr val="bg1"/>
                </a:solidFill>
                <a:latin typeface="Bahnschrif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641A16B-3688-D842-92F4-5D2C281153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0" y="1556434"/>
            <a:ext cx="3334547" cy="2471554"/>
          </a:xfrm>
        </p:spPr>
        <p:txBody>
          <a:bodyPr>
            <a:normAutofit/>
          </a:bodyPr>
          <a:lstStyle>
            <a:lvl1pPr marL="0" indent="0" algn="l">
              <a:lnSpc>
                <a:spcPct val="125000"/>
              </a:lnSpc>
              <a:buNone/>
              <a:defRPr sz="1350" spc="105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04F3C93-C085-8A47-9A2A-6AD3F3D69F4E}"/>
              </a:ext>
            </a:extLst>
          </p:cNvPr>
          <p:cNvCxnSpPr>
            <a:cxnSpLocks/>
          </p:cNvCxnSpPr>
          <p:nvPr userDrawn="1"/>
        </p:nvCxnSpPr>
        <p:spPr>
          <a:xfrm>
            <a:off x="5331177" y="0"/>
            <a:ext cx="1150374" cy="4568313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19933E8-EEFC-754B-93AE-557EFF8A79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85750" y="4767263"/>
            <a:ext cx="1298122" cy="273844"/>
          </a:xfrm>
        </p:spPr>
        <p:txBody>
          <a:bodyPr/>
          <a:lstStyle>
            <a:lvl1pPr>
              <a:defRPr sz="750">
                <a:solidFill>
                  <a:schemeClr val="bg1"/>
                </a:solidFill>
              </a:defRPr>
            </a:lvl1pPr>
          </a:lstStyle>
          <a:p>
            <a:fld id="{61BCCE59-728A-49EC-8DAF-0FAF9EBD41DD}" type="datetime1">
              <a:rPr lang="en-US" smtClean="0"/>
              <a:t>6/1/2025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21EDEC1-EB5D-6C48-A2AB-048088167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</p:spPr>
        <p:txBody>
          <a:bodyPr/>
          <a:lstStyle>
            <a:lvl1pPr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33BD7B8-5805-4D48-B17D-88E5EE750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03506" y="4767263"/>
            <a:ext cx="1154744" cy="273844"/>
          </a:xfrm>
        </p:spPr>
        <p:txBody>
          <a:bodyPr/>
          <a:lstStyle>
            <a:lvl1pPr>
              <a:defRPr sz="75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00B690-D495-014F-8F60-C8152AD122A2}"/>
              </a:ext>
            </a:extLst>
          </p:cNvPr>
          <p:cNvSpPr/>
          <p:nvPr userDrawn="1"/>
        </p:nvSpPr>
        <p:spPr>
          <a:xfrm>
            <a:off x="8628321" y="287079"/>
            <a:ext cx="287079" cy="2870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D3DB60-9D00-2B4C-A1B6-A76F20998922}"/>
              </a:ext>
            </a:extLst>
          </p:cNvPr>
          <p:cNvSpPr/>
          <p:nvPr userDrawn="1"/>
        </p:nvSpPr>
        <p:spPr>
          <a:xfrm>
            <a:off x="8628321" y="730832"/>
            <a:ext cx="287079" cy="2870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4B7F1F1-6439-8D45-8BCD-B68DB64CEDC1}"/>
              </a:ext>
            </a:extLst>
          </p:cNvPr>
          <p:cNvSpPr/>
          <p:nvPr userDrawn="1"/>
        </p:nvSpPr>
        <p:spPr>
          <a:xfrm>
            <a:off x="8628321" y="1174585"/>
            <a:ext cx="287079" cy="2870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B870777-57CE-7A40-BCBA-E189F67DF446}"/>
              </a:ext>
            </a:extLst>
          </p:cNvPr>
          <p:cNvSpPr/>
          <p:nvPr userDrawn="1"/>
        </p:nvSpPr>
        <p:spPr>
          <a:xfrm>
            <a:off x="8628321" y="1618337"/>
            <a:ext cx="287079" cy="28707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A332DFE-5DF9-9744-86D5-7CE052E088CE}"/>
              </a:ext>
            </a:extLst>
          </p:cNvPr>
          <p:cNvSpPr/>
          <p:nvPr userDrawn="1"/>
        </p:nvSpPr>
        <p:spPr>
          <a:xfrm>
            <a:off x="8628321" y="2066611"/>
            <a:ext cx="287079" cy="2870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753114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AD1CA-5F7E-489F-B9AC-F0EBC9D9712D}" type="datetime1">
              <a:rPr lang="en-US" smtClean="0"/>
              <a:t>6/1/2025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237635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AD1CA-5F7E-489F-B9AC-F0EBC9D9712D}" type="datetime1">
              <a:rPr lang="en-US" smtClean="0"/>
              <a:t>6/1/2025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692978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AD1CA-5F7E-489F-B9AC-F0EBC9D9712D}" type="datetime1">
              <a:rPr lang="en-US" smtClean="0"/>
              <a:t>6/1/2025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243920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AD1CA-5F7E-489F-B9AC-F0EBC9D9712D}" type="datetime1">
              <a:rPr lang="en-US" smtClean="0"/>
              <a:t>6/1/2025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175505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AD1CA-5F7E-489F-B9AC-F0EBC9D9712D}" type="datetime1">
              <a:rPr lang="en-US" smtClean="0"/>
              <a:t>6/1/2025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643541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AD1CA-5F7E-489F-B9AC-F0EBC9D9712D}" type="datetime1">
              <a:rPr lang="en-US" smtClean="0"/>
              <a:t>6/1/2025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38216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AD1CA-5F7E-489F-B9AC-F0EBC9D9712D}" type="datetime1">
              <a:rPr lang="en-US" smtClean="0"/>
              <a:t>6/1/2025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323866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AD1CA-5F7E-489F-B9AC-F0EBC9D9712D}" type="datetime1">
              <a:rPr lang="en-US" smtClean="0"/>
              <a:t>6/1/2025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186031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BAD1CA-5F7E-489F-B9AC-F0EBC9D9712D}" type="datetime1">
              <a:rPr lang="en-US" smtClean="0"/>
              <a:t>6/1/2025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965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50" r:id="rId13"/>
    <p:sldLayoutId id="2147483660" r:id="rId14"/>
    <p:sldLayoutId id="2147483662" r:id="rId15"/>
    <p:sldLayoutId id="2147483664" r:id="rId16"/>
    <p:sldLayoutId id="2147483665" r:id="rId17"/>
    <p:sldLayoutId id="2147483684" r:id="rId18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180" userDrawn="1">
          <p15:clr>
            <a:srgbClr val="547EBF"/>
          </p15:clr>
        </p15:guide>
        <p15:guide id="4" orient="horz" pos="180" userDrawn="1">
          <p15:clr>
            <a:srgbClr val="547EBF"/>
          </p15:clr>
        </p15:guide>
        <p15:guide id="5" pos="5580" userDrawn="1">
          <p15:clr>
            <a:srgbClr val="547EBF"/>
          </p15:clr>
        </p15:guide>
        <p15:guide id="6" orient="horz" pos="3060" userDrawn="1">
          <p15:clr>
            <a:srgbClr val="547EBF"/>
          </p15:clr>
        </p15:guide>
        <p15:guide id="7" pos="2970" userDrawn="1">
          <p15:clr>
            <a:srgbClr val="547EBF"/>
          </p15:clr>
        </p15:guide>
        <p15:guide id="8" pos="2790" userDrawn="1">
          <p15:clr>
            <a:srgbClr val="547EBF"/>
          </p15:clr>
        </p15:guide>
        <p15:guide id="9" pos="1584" userDrawn="1">
          <p15:clr>
            <a:srgbClr val="547EBF"/>
          </p15:clr>
        </p15:guide>
        <p15:guide id="10" pos="1386" userDrawn="1">
          <p15:clr>
            <a:srgbClr val="547EBF"/>
          </p15:clr>
        </p15:guide>
        <p15:guide id="11" pos="4176" userDrawn="1">
          <p15:clr>
            <a:srgbClr val="547EBF"/>
          </p15:clr>
        </p15:guide>
        <p15:guide id="12" pos="4374" userDrawn="1">
          <p15:clr>
            <a:srgbClr val="547EBF"/>
          </p15:clr>
        </p15:guide>
        <p15:guide id="13" pos="3726" userDrawn="1">
          <p15:clr>
            <a:srgbClr val="9FCC3B"/>
          </p15:clr>
        </p15:guide>
        <p15:guide id="14" pos="3906" userDrawn="1">
          <p15:clr>
            <a:srgbClr val="9FCC3B"/>
          </p15:clr>
        </p15:guide>
        <p15:guide id="15" pos="2034" userDrawn="1">
          <p15:clr>
            <a:srgbClr val="9FCC3B"/>
          </p15:clr>
        </p15:guide>
        <p15:guide id="16" pos="1854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microsoft.com/office/2007/relationships/media" Target="../media/media1.wmv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1A202-23A3-4F3A-AA92-0172C8D2DA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0" y="1194893"/>
            <a:ext cx="3334547" cy="687483"/>
          </a:xfrm>
        </p:spPr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43E7C-A74D-4CB3-844B-51917C88C9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9" y="2095087"/>
            <a:ext cx="3552826" cy="1229732"/>
          </a:xfrm>
        </p:spPr>
        <p:txBody>
          <a:bodyPr vert="horz" lIns="68580" tIns="34290" rIns="68580" bIns="34290" rtlCol="0" anchor="t">
            <a:noAutofit/>
          </a:bodyPr>
          <a:lstStyle/>
          <a:p>
            <a:pPr marL="257175" indent="-257175">
              <a:buSzPct val="100000"/>
              <a:buFont typeface="Arial" panose="020B0604020202020204" pitchFamily="34" charset="0"/>
              <a:buChar char="•"/>
            </a:pPr>
            <a:r>
              <a:rPr lang="en-US" sz="1600" b="1" u="sng" dirty="0">
                <a:latin typeface="Bahnschrift" panose="020B0502040204020203" pitchFamily="34" charset="0"/>
              </a:rPr>
              <a:t>Convenience &amp; Typo-Resist</a:t>
            </a:r>
            <a:br>
              <a:rPr lang="en-US" sz="1600" dirty="0">
                <a:latin typeface="Bahnschrift" panose="020B0502040204020203" pitchFamily="34" charset="0"/>
              </a:rPr>
            </a:br>
            <a:r>
              <a:rPr lang="en-US" sz="1600" dirty="0">
                <a:latin typeface="Bahnschrift" panose="020B0502040204020203" pitchFamily="34" charset="0"/>
              </a:rPr>
              <a:t>Help users fill Lab Order Info (including the list of tests), by Laboratory Order Entry No.  </a:t>
            </a:r>
          </a:p>
        </p:txBody>
      </p:sp>
      <p:pic>
        <p:nvPicPr>
          <p:cNvPr id="4" name="圖片版面配置區 18">
            <a:extLst>
              <a:ext uri="{FF2B5EF4-FFF2-40B4-BE49-F238E27FC236}">
                <a16:creationId xmlns:a16="http://schemas.microsoft.com/office/drawing/2014/main" id="{CE1F473A-CF8C-43C4-B591-F33D8DB7AF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35" r="-19950"/>
          <a:stretch/>
        </p:blipFill>
        <p:spPr>
          <a:xfrm>
            <a:off x="0" y="0"/>
            <a:ext cx="6416040" cy="5143500"/>
          </a:xfrm>
          <a:custGeom>
            <a:avLst/>
            <a:gdLst>
              <a:gd name="connsiteX0" fmla="*/ 0 w 8534400"/>
              <a:gd name="connsiteY0" fmla="*/ 0 h 6858000"/>
              <a:gd name="connsiteX1" fmla="*/ 6827520 w 8534400"/>
              <a:gd name="connsiteY1" fmla="*/ 0 h 6858000"/>
              <a:gd name="connsiteX2" fmla="*/ 7070048 w 8534400"/>
              <a:gd name="connsiteY2" fmla="*/ 974442 h 6858000"/>
              <a:gd name="connsiteX3" fmla="*/ 5680814 w 8534400"/>
              <a:gd name="connsiteY3" fmla="*/ 974442 h 6858000"/>
              <a:gd name="connsiteX4" fmla="*/ 5680814 w 8534400"/>
              <a:gd name="connsiteY4" fmla="*/ 5758652 h 6858000"/>
              <a:gd name="connsiteX5" fmla="*/ 8260785 w 8534400"/>
              <a:gd name="connsiteY5" fmla="*/ 5758652 h 6858000"/>
              <a:gd name="connsiteX6" fmla="*/ 8534400 w 8534400"/>
              <a:gd name="connsiteY6" fmla="*/ 6858000 h 6858000"/>
              <a:gd name="connsiteX7" fmla="*/ 0 w 85344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534400" h="6858000">
                <a:moveTo>
                  <a:pt x="0" y="0"/>
                </a:moveTo>
                <a:lnTo>
                  <a:pt x="6827520" y="0"/>
                </a:lnTo>
                <a:lnTo>
                  <a:pt x="7070048" y="974442"/>
                </a:lnTo>
                <a:lnTo>
                  <a:pt x="5680814" y="974442"/>
                </a:lnTo>
                <a:lnTo>
                  <a:pt x="5680814" y="5758652"/>
                </a:lnTo>
                <a:lnTo>
                  <a:pt x="8260785" y="5758652"/>
                </a:lnTo>
                <a:lnTo>
                  <a:pt x="85344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10882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6">
            <a:extLst>
              <a:ext uri="{FF2B5EF4-FFF2-40B4-BE49-F238E27FC236}">
                <a16:creationId xmlns:a16="http://schemas.microsoft.com/office/drawing/2014/main" id="{69BAB538-2827-4AE4-93F0-1E9AACFDBA84}"/>
              </a:ext>
            </a:extLst>
          </p:cNvPr>
          <p:cNvSpPr txBox="1">
            <a:spLocks/>
          </p:cNvSpPr>
          <p:nvPr/>
        </p:nvSpPr>
        <p:spPr>
          <a:xfrm>
            <a:off x="-2" y="0"/>
            <a:ext cx="3315631" cy="583200"/>
          </a:xfrm>
          <a:custGeom>
            <a:avLst/>
            <a:gdLst>
              <a:gd name="connsiteX0" fmla="*/ 0 w 6192892"/>
              <a:gd name="connsiteY0" fmla="*/ 0 h 1198179"/>
              <a:gd name="connsiteX1" fmla="*/ 6192892 w 6192892"/>
              <a:gd name="connsiteY1" fmla="*/ 0 h 1198179"/>
              <a:gd name="connsiteX2" fmla="*/ 5947075 w 6192892"/>
              <a:gd name="connsiteY2" fmla="*/ 1198179 h 1198179"/>
              <a:gd name="connsiteX3" fmla="*/ 0 w 6192892"/>
              <a:gd name="connsiteY3" fmla="*/ 1198179 h 1198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92892" h="1198179">
                <a:moveTo>
                  <a:pt x="0" y="0"/>
                </a:moveTo>
                <a:lnTo>
                  <a:pt x="6192892" y="0"/>
                </a:lnTo>
                <a:lnTo>
                  <a:pt x="5947075" y="1198179"/>
                </a:lnTo>
                <a:lnTo>
                  <a:pt x="0" y="1198179"/>
                </a:lnTo>
                <a:close/>
              </a:path>
            </a:pathLst>
          </a:custGeom>
          <a:solidFill>
            <a:schemeClr val="accent2"/>
          </a:solidFill>
        </p:spPr>
        <p:txBody>
          <a:bodyPr vert="horz" wrap="square" lIns="17145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0" baseline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altLang="zh-HK" sz="3000" dirty="0"/>
              <a:t>Input field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D3338B9-4D38-4E04-8ECF-B22A456816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256" y="820659"/>
            <a:ext cx="8751488" cy="38925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26" name="群組 25">
            <a:extLst>
              <a:ext uri="{FF2B5EF4-FFF2-40B4-BE49-F238E27FC236}">
                <a16:creationId xmlns:a16="http://schemas.microsoft.com/office/drawing/2014/main" id="{EE1BA49C-04A4-4A3E-A941-03A00D2D2FC0}"/>
              </a:ext>
            </a:extLst>
          </p:cNvPr>
          <p:cNvGrpSpPr/>
          <p:nvPr/>
        </p:nvGrpSpPr>
        <p:grpSpPr>
          <a:xfrm>
            <a:off x="2016745" y="1122556"/>
            <a:ext cx="2463410" cy="1703871"/>
            <a:chOff x="2016745" y="1122556"/>
            <a:chExt cx="2463410" cy="1703871"/>
          </a:xfrm>
        </p:grpSpPr>
        <p:sp>
          <p:nvSpPr>
            <p:cNvPr id="5" name="橢圓 4">
              <a:extLst>
                <a:ext uri="{FF2B5EF4-FFF2-40B4-BE49-F238E27FC236}">
                  <a16:creationId xmlns:a16="http://schemas.microsoft.com/office/drawing/2014/main" id="{A99AAF97-4E69-42A7-A1FF-F70080554FBB}"/>
                </a:ext>
              </a:extLst>
            </p:cNvPr>
            <p:cNvSpPr/>
            <p:nvPr/>
          </p:nvSpPr>
          <p:spPr>
            <a:xfrm>
              <a:off x="2016745" y="1122556"/>
              <a:ext cx="778494" cy="282497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dirty="0"/>
            </a:p>
          </p:txBody>
        </p:sp>
        <p:cxnSp>
          <p:nvCxnSpPr>
            <p:cNvPr id="6" name="直線單箭頭接點 5">
              <a:extLst>
                <a:ext uri="{FF2B5EF4-FFF2-40B4-BE49-F238E27FC236}">
                  <a16:creationId xmlns:a16="http://schemas.microsoft.com/office/drawing/2014/main" id="{81474DCA-3C54-47E8-83E0-20677A56069A}"/>
                </a:ext>
              </a:extLst>
            </p:cNvPr>
            <p:cNvCxnSpPr>
              <a:cxnSpLocks/>
              <a:stCxn id="5" idx="5"/>
              <a:endCxn id="9" idx="0"/>
            </p:cNvCxnSpPr>
            <p:nvPr/>
          </p:nvCxnSpPr>
          <p:spPr>
            <a:xfrm>
              <a:off x="2681231" y="1363682"/>
              <a:ext cx="771002" cy="906459"/>
            </a:xfrm>
            <a:prstGeom prst="straightConnector1">
              <a:avLst/>
            </a:prstGeom>
            <a:ln w="28575">
              <a:headEnd type="arrow" w="lg" len="med"/>
              <a:tailEnd type="none" w="med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grpSp>
          <p:nvGrpSpPr>
            <p:cNvPr id="23" name="群組 22">
              <a:extLst>
                <a:ext uri="{FF2B5EF4-FFF2-40B4-BE49-F238E27FC236}">
                  <a16:creationId xmlns:a16="http://schemas.microsoft.com/office/drawing/2014/main" id="{C62DB87E-64E1-417F-BB85-1999F8BBECE8}"/>
                </a:ext>
              </a:extLst>
            </p:cNvPr>
            <p:cNvGrpSpPr/>
            <p:nvPr/>
          </p:nvGrpSpPr>
          <p:grpSpPr>
            <a:xfrm>
              <a:off x="2295535" y="1957948"/>
              <a:ext cx="2184620" cy="868479"/>
              <a:chOff x="3353737" y="1276910"/>
              <a:chExt cx="2184620" cy="868479"/>
            </a:xfrm>
          </p:grpSpPr>
          <p:pic>
            <p:nvPicPr>
              <p:cNvPr id="9" name="圖片 8">
                <a:extLst>
                  <a:ext uri="{FF2B5EF4-FFF2-40B4-BE49-F238E27FC236}">
                    <a16:creationId xmlns:a16="http://schemas.microsoft.com/office/drawing/2014/main" id="{DA645C44-FFC5-4D8B-B4DF-3CFA8E35D7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82513" y="1589103"/>
                <a:ext cx="2055844" cy="556286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sp>
            <p:nvSpPr>
              <p:cNvPr id="22" name="文字方塊 21">
                <a:extLst>
                  <a:ext uri="{FF2B5EF4-FFF2-40B4-BE49-F238E27FC236}">
                    <a16:creationId xmlns:a16="http://schemas.microsoft.com/office/drawing/2014/main" id="{16D34090-71E2-48EC-B511-84242732413C}"/>
                  </a:ext>
                </a:extLst>
              </p:cNvPr>
              <p:cNvSpPr txBox="1"/>
              <p:nvPr/>
            </p:nvSpPr>
            <p:spPr>
              <a:xfrm>
                <a:off x="3353737" y="1276910"/>
                <a:ext cx="85273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HK" sz="1600" b="1" dirty="0"/>
                  <a:t>LOE No.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26838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1E978F4D-D10C-4F3C-9171-42AE7CA3D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655" y="377232"/>
            <a:ext cx="8814689" cy="43890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95815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B0C86CEE-6540-4624-94DA-9AFF4C0307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482"/>
          <a:stretch/>
        </p:blipFill>
        <p:spPr>
          <a:xfrm>
            <a:off x="164654" y="377232"/>
            <a:ext cx="8814689" cy="43781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8" name="群組 7">
            <a:extLst>
              <a:ext uri="{FF2B5EF4-FFF2-40B4-BE49-F238E27FC236}">
                <a16:creationId xmlns:a16="http://schemas.microsoft.com/office/drawing/2014/main" id="{CF2CC5FE-2F7B-4D20-8B1B-D87B21A78241}"/>
              </a:ext>
            </a:extLst>
          </p:cNvPr>
          <p:cNvGrpSpPr/>
          <p:nvPr/>
        </p:nvGrpSpPr>
        <p:grpSpPr>
          <a:xfrm>
            <a:off x="996567" y="207950"/>
            <a:ext cx="7150866" cy="4727599"/>
            <a:chOff x="996567" y="207950"/>
            <a:chExt cx="7150866" cy="4727599"/>
          </a:xfrm>
        </p:grpSpPr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EEC1A3FD-7D73-4630-A829-AE3E2967C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96567" y="207950"/>
              <a:ext cx="7150866" cy="4727599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7" name="橢圓 6">
              <a:extLst>
                <a:ext uri="{FF2B5EF4-FFF2-40B4-BE49-F238E27FC236}">
                  <a16:creationId xmlns:a16="http://schemas.microsoft.com/office/drawing/2014/main" id="{0B413C29-29CD-4C8A-BC08-F20A6FF7524A}"/>
                </a:ext>
              </a:extLst>
            </p:cNvPr>
            <p:cNvSpPr/>
            <p:nvPr/>
          </p:nvSpPr>
          <p:spPr>
            <a:xfrm>
              <a:off x="1072606" y="854926"/>
              <a:ext cx="1113031" cy="237893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10614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creen Recording (13-06-2024 09-47-47)">
            <a:hlinkClick r:id="" action="ppaction://media"/>
            <a:extLst>
              <a:ext uri="{FF2B5EF4-FFF2-40B4-BE49-F238E27FC236}">
                <a16:creationId xmlns:a16="http://schemas.microsoft.com/office/drawing/2014/main" id="{90E5BCCB-F23F-4468-A520-C5C3D7D0023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87" end="16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4653" y="401634"/>
            <a:ext cx="8814689" cy="4329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567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ACF9165-C091-488B-BAAE-F06725BC1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655" y="383633"/>
            <a:ext cx="8814689" cy="43762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橢圓 6">
            <a:extLst>
              <a:ext uri="{FF2B5EF4-FFF2-40B4-BE49-F238E27FC236}">
                <a16:creationId xmlns:a16="http://schemas.microsoft.com/office/drawing/2014/main" id="{B5625C00-C3A8-4C0A-B2A1-245D5EFE94D1}"/>
              </a:ext>
            </a:extLst>
          </p:cNvPr>
          <p:cNvSpPr/>
          <p:nvPr/>
        </p:nvSpPr>
        <p:spPr>
          <a:xfrm>
            <a:off x="1154384" y="735980"/>
            <a:ext cx="778494" cy="28249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 dirty="0"/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9E67D311-4488-49E3-B977-0E381BD4F713}"/>
              </a:ext>
            </a:extLst>
          </p:cNvPr>
          <p:cNvCxnSpPr>
            <a:cxnSpLocks/>
            <a:stCxn id="7" idx="4"/>
            <a:endCxn id="10" idx="1"/>
          </p:cNvCxnSpPr>
          <p:nvPr/>
        </p:nvCxnSpPr>
        <p:spPr>
          <a:xfrm>
            <a:off x="1543631" y="1018477"/>
            <a:ext cx="831276" cy="1289998"/>
          </a:xfrm>
          <a:prstGeom prst="straightConnector1">
            <a:avLst/>
          </a:prstGeom>
          <a:ln w="28575">
            <a:headEnd type="arrow" w="lg" len="med"/>
            <a:tailEnd type="none" w="med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9" name="群組 8">
            <a:extLst>
              <a:ext uri="{FF2B5EF4-FFF2-40B4-BE49-F238E27FC236}">
                <a16:creationId xmlns:a16="http://schemas.microsoft.com/office/drawing/2014/main" id="{3260EC70-2C90-40B9-8E31-676D829DABC6}"/>
              </a:ext>
            </a:extLst>
          </p:cNvPr>
          <p:cNvGrpSpPr/>
          <p:nvPr/>
        </p:nvGrpSpPr>
        <p:grpSpPr>
          <a:xfrm>
            <a:off x="2246131" y="1718139"/>
            <a:ext cx="2184620" cy="868479"/>
            <a:chOff x="3353737" y="1276910"/>
            <a:chExt cx="2184620" cy="868479"/>
          </a:xfrm>
        </p:grpSpPr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7D1A0B0D-02B6-4CD9-AA7F-82FF7C03D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82513" y="1589103"/>
              <a:ext cx="2055844" cy="556286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FEF43392-620B-492A-8BEA-1F6E9AEF140B}"/>
                </a:ext>
              </a:extLst>
            </p:cNvPr>
            <p:cNvSpPr txBox="1"/>
            <p:nvPr/>
          </p:nvSpPr>
          <p:spPr>
            <a:xfrm>
              <a:off x="3353737" y="1276910"/>
              <a:ext cx="17252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HK" sz="1600" b="1" dirty="0"/>
                <a:t>Same Patient Visit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89712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(13-06-2024 12-31-20)">
            <a:hlinkClick r:id="" action="ppaction://media"/>
            <a:extLst>
              <a:ext uri="{FF2B5EF4-FFF2-40B4-BE49-F238E27FC236}">
                <a16:creationId xmlns:a16="http://schemas.microsoft.com/office/drawing/2014/main" id="{00DE3610-FF01-4423-9E71-AB307A9A44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4653" y="401634"/>
            <a:ext cx="8814692" cy="4329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366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ACF9165-C091-488B-BAAE-F06725BC1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461" y="383633"/>
            <a:ext cx="8799077" cy="43762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橢圓 6">
            <a:extLst>
              <a:ext uri="{FF2B5EF4-FFF2-40B4-BE49-F238E27FC236}">
                <a16:creationId xmlns:a16="http://schemas.microsoft.com/office/drawing/2014/main" id="{B5625C00-C3A8-4C0A-B2A1-245D5EFE94D1}"/>
              </a:ext>
            </a:extLst>
          </p:cNvPr>
          <p:cNvSpPr/>
          <p:nvPr/>
        </p:nvSpPr>
        <p:spPr>
          <a:xfrm>
            <a:off x="1154384" y="735980"/>
            <a:ext cx="778494" cy="28249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 dirty="0"/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9E67D311-4488-49E3-B977-0E381BD4F713}"/>
              </a:ext>
            </a:extLst>
          </p:cNvPr>
          <p:cNvCxnSpPr>
            <a:cxnSpLocks/>
            <a:stCxn id="7" idx="4"/>
            <a:endCxn id="10" idx="1"/>
          </p:cNvCxnSpPr>
          <p:nvPr/>
        </p:nvCxnSpPr>
        <p:spPr>
          <a:xfrm>
            <a:off x="1543631" y="1018477"/>
            <a:ext cx="831276" cy="1312300"/>
          </a:xfrm>
          <a:prstGeom prst="straightConnector1">
            <a:avLst/>
          </a:prstGeom>
          <a:ln w="28575">
            <a:headEnd type="arrow" w="lg" len="med"/>
            <a:tailEnd type="none" w="med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9" name="群組 8">
            <a:extLst>
              <a:ext uri="{FF2B5EF4-FFF2-40B4-BE49-F238E27FC236}">
                <a16:creationId xmlns:a16="http://schemas.microsoft.com/office/drawing/2014/main" id="{3260EC70-2C90-40B9-8E31-676D829DABC6}"/>
              </a:ext>
            </a:extLst>
          </p:cNvPr>
          <p:cNvGrpSpPr/>
          <p:nvPr/>
        </p:nvGrpSpPr>
        <p:grpSpPr>
          <a:xfrm>
            <a:off x="2246131" y="1740441"/>
            <a:ext cx="2184620" cy="868479"/>
            <a:chOff x="3353737" y="1276910"/>
            <a:chExt cx="2184620" cy="868479"/>
          </a:xfrm>
        </p:grpSpPr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7D1A0B0D-02B6-4CD9-AA7F-82FF7C03D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82513" y="1589103"/>
              <a:ext cx="2055844" cy="556286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FEF43392-620B-492A-8BEA-1F6E9AEF140B}"/>
                </a:ext>
              </a:extLst>
            </p:cNvPr>
            <p:cNvSpPr txBox="1"/>
            <p:nvPr/>
          </p:nvSpPr>
          <p:spPr>
            <a:xfrm>
              <a:off x="3353737" y="1276910"/>
              <a:ext cx="202042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HK" sz="1600" b="1" dirty="0"/>
                <a:t>Different Patient Visit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7168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creen Recording (13-06-2024 12-43-45)">
            <a:hlinkClick r:id="" action="ppaction://media"/>
            <a:extLst>
              <a:ext uri="{FF2B5EF4-FFF2-40B4-BE49-F238E27FC236}">
                <a16:creationId xmlns:a16="http://schemas.microsoft.com/office/drawing/2014/main" id="{0F1BC78E-24E8-4C55-B73E-4CBD26E1EB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4653" y="401634"/>
            <a:ext cx="8814692" cy="4329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591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7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33E722B-1125-4A71-8202-FAD6A1C14A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6A49627-BF3F-409F-AD52-1B30DD7AB3C6}">
  <ds:schemaRefs>
    <ds:schemaRef ds:uri="http://schemas.microsoft.com/sharepoint/v3"/>
    <ds:schemaRef ds:uri="http://purl.org/dc/elements/1.1/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16c05727-aa75-4e4a-9b5f-8a80a1165891"/>
    <ds:schemaRef ds:uri="230e9df3-be65-4c73-a93b-d1236ebd677e"/>
    <ds:schemaRef ds:uri="71af3243-3dd4-4a8d-8c0d-dd76da1f02a5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31AE3212-FDDD-4F52-95D5-3CE5C732A69F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294</Words>
  <Application>Microsoft Office PowerPoint</Application>
  <PresentationFormat>如螢幕大小 (16:9)</PresentationFormat>
  <Paragraphs>29</Paragraphs>
  <Slides>9</Slides>
  <Notes>9</Notes>
  <HiddenSlides>0</HiddenSlides>
  <MMClips>3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5" baseType="lpstr">
      <vt:lpstr>Arial</vt:lpstr>
      <vt:lpstr>Bahnschrift</vt:lpstr>
      <vt:lpstr>Calibri</vt:lpstr>
      <vt:lpstr>Calibri Light</vt:lpstr>
      <vt:lpstr>Tw Cen MT</vt:lpstr>
      <vt:lpstr>Office Theme</vt:lpstr>
      <vt:lpstr>Background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2021-09-07T04:41:26Z</dcterms:created>
  <dcterms:modified xsi:type="dcterms:W3CDTF">2025-06-01T14:31:39Z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etDate">
    <vt:lpwstr>2022-05-03T19:17:58Z</vt:lpwstr>
  </property>
  <property fmtid="{D5CDD505-2E9C-101B-9397-08002B2CF9AE}" pid="5" name="MSIP_Label_f42aa342-8706-4288-bd11-ebb85995028c_Method">
    <vt:lpwstr>Standard</vt:lpwstr>
  </property>
  <property fmtid="{D5CDD505-2E9C-101B-9397-08002B2CF9AE}" pid="6" name="MSIP_Label_f42aa342-8706-4288-bd11-ebb85995028c_Name">
    <vt:lpwstr>Internal</vt:lpwstr>
  </property>
  <property fmtid="{D5CDD505-2E9C-101B-9397-08002B2CF9AE}" pid="7" name="MSIP_Label_f42aa342-8706-4288-bd11-ebb85995028c_SiteId">
    <vt:lpwstr>72f988bf-86f1-41af-91ab-2d7cd011db47</vt:lpwstr>
  </property>
  <property fmtid="{D5CDD505-2E9C-101B-9397-08002B2CF9AE}" pid="8" name="MSIP_Label_f42aa342-8706-4288-bd11-ebb85995028c_ActionId">
    <vt:lpwstr>25d63fd1-0370-4d03-a1c2-b2f22483dbaf</vt:lpwstr>
  </property>
  <property fmtid="{D5CDD505-2E9C-101B-9397-08002B2CF9AE}" pid="9" name="MSIP_Label_f42aa342-8706-4288-bd11-ebb85995028c_ContentBits">
    <vt:lpwstr>0</vt:lpwstr>
  </property>
</Properties>
</file>